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60"/>
  </p:normalViewPr>
  <p:slideViewPr>
    <p:cSldViewPr snapToGrid="0">
      <p:cViewPr varScale="1">
        <p:scale>
          <a:sx n="61" d="100"/>
          <a:sy n="61" d="100"/>
        </p:scale>
        <p:origin x="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6B8E-E59E-40EE-AFF5-7F714E4DA8C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F212-FBD5-4A8E-B153-59B4605F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3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6B8E-E59E-40EE-AFF5-7F714E4DA8C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F212-FBD5-4A8E-B153-59B4605F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4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6B8E-E59E-40EE-AFF5-7F714E4DA8C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F212-FBD5-4A8E-B153-59B4605F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0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6B8E-E59E-40EE-AFF5-7F714E4DA8C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F212-FBD5-4A8E-B153-59B4605F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8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6B8E-E59E-40EE-AFF5-7F714E4DA8C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F212-FBD5-4A8E-B153-59B4605F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7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6B8E-E59E-40EE-AFF5-7F714E4DA8C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F212-FBD5-4A8E-B153-59B4605F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9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6B8E-E59E-40EE-AFF5-7F714E4DA8C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F212-FBD5-4A8E-B153-59B4605F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4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6B8E-E59E-40EE-AFF5-7F714E4DA8C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F212-FBD5-4A8E-B153-59B4605F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8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6B8E-E59E-40EE-AFF5-7F714E4DA8C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F212-FBD5-4A8E-B153-59B4605F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6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6B8E-E59E-40EE-AFF5-7F714E4DA8C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F212-FBD5-4A8E-B153-59B4605F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2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6B8E-E59E-40EE-AFF5-7F714E4DA8C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F212-FBD5-4A8E-B153-59B4605F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6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D6B8E-E59E-40EE-AFF5-7F714E4DA8C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F212-FBD5-4A8E-B153-59B4605F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3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265" y="168166"/>
            <a:ext cx="8663651" cy="676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58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Austin Independent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Azucena Garcia</dc:creator>
  <cp:lastModifiedBy>Azucena Garcia</cp:lastModifiedBy>
  <cp:revision>6</cp:revision>
  <dcterms:created xsi:type="dcterms:W3CDTF">2019-10-01T22:34:23Z</dcterms:created>
  <dcterms:modified xsi:type="dcterms:W3CDTF">2020-01-14T23:20:48Z</dcterms:modified>
</cp:coreProperties>
</file>